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2" y="-7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56B70-C088-42E7-9100-ED38479F3527}" type="datetimeFigureOut">
              <a:rPr lang="ko-KR" altLang="en-US" smtClean="0"/>
              <a:pPr/>
              <a:t>2017-02-07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CC67-1C33-4637-B89E-5B3CDDF303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485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56B70-C088-42E7-9100-ED38479F3527}" type="datetimeFigureOut">
              <a:rPr lang="ko-KR" altLang="en-US" smtClean="0"/>
              <a:pPr/>
              <a:t>2017-02-07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8CC67-1C33-4637-B89E-5B3CDDF303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7660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9657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2297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4962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0580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2352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101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9626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10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901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5321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690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0288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884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542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사용자 지정</PresentationFormat>
  <Paragraphs>0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창용박</dc:creator>
  <cp:lastModifiedBy>최영협</cp:lastModifiedBy>
  <cp:revision>1</cp:revision>
  <dcterms:created xsi:type="dcterms:W3CDTF">2017-02-01T05:15:13Z</dcterms:created>
  <dcterms:modified xsi:type="dcterms:W3CDTF">2017-02-07T02:04:49Z</dcterms:modified>
</cp:coreProperties>
</file>